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BBD7F-B49A-4EE0-9162-A535D9136FCF}" type="datetimeFigureOut">
              <a:rPr lang="es-CO" smtClean="0"/>
              <a:pPr/>
              <a:t>14/05/2014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C0A71-A048-4E65-84AF-A03E3E2289A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INTEGRANTES:</a:t>
            </a:r>
            <a:br>
              <a:rPr lang="es-CO" dirty="0" smtClean="0"/>
            </a:br>
            <a:r>
              <a:rPr lang="es-CO" dirty="0" smtClean="0"/>
              <a:t>JULIANA ANDREA LARGO AGUDELO</a:t>
            </a:r>
            <a:br>
              <a:rPr lang="es-CO" dirty="0" smtClean="0"/>
            </a:br>
            <a:r>
              <a:rPr lang="es-CO" dirty="0" smtClean="0"/>
              <a:t>LINA MARIA RUIZ JARAMILLO</a:t>
            </a:r>
            <a:br>
              <a:rPr lang="es-CO" dirty="0" smtClean="0"/>
            </a:br>
            <a:r>
              <a:rPr lang="es-CO" dirty="0" smtClean="0"/>
              <a:t>YENNI YISELA CARDONA</a:t>
            </a:r>
            <a:br>
              <a:rPr lang="es-CO" dirty="0" smtClean="0"/>
            </a:br>
            <a:r>
              <a:rPr lang="es-CO" dirty="0" smtClean="0"/>
              <a:t>ESTEFANNY CHAVARRIA MARIN</a:t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>GRADO:</a:t>
            </a:r>
            <a:br>
              <a:rPr lang="es-CO" dirty="0" smtClean="0"/>
            </a:br>
            <a:r>
              <a:rPr lang="es-CO" dirty="0" smtClean="0"/>
              <a:t>10°2</a:t>
            </a:r>
            <a:br>
              <a:rPr lang="es-CO" dirty="0" smtClean="0"/>
            </a:br>
            <a:endParaRPr lang="es-CO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85728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s-CO" b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AGP :</a:t>
            </a:r>
            <a:r>
              <a:rPr lang="es-CO" dirty="0" smtClean="0"/>
              <a:t> </a:t>
            </a:r>
            <a:r>
              <a:rPr lang="es-CO" sz="2700" b="0" dirty="0" smtClean="0"/>
              <a:t>El puerto AGP es de 32 bits como PCI pero cuenta con notables diferencias como 8 canales más adicionales para acceso a la memoria de acceso aleatorio (RAM). Además puede acceder directamente a esta a través del puente norte pudiendo emular así memoria de vídeo en la RAM. La velocidad del bus es de 66 MHz.</a:t>
            </a:r>
            <a:endParaRPr lang="es-CO" sz="2700" dirty="0"/>
          </a:p>
        </p:txBody>
      </p:sp>
      <p:pic>
        <p:nvPicPr>
          <p:cNvPr id="4" name="3 Imagen" descr="ag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3214686"/>
            <a:ext cx="7429552" cy="3311444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28662" y="428604"/>
            <a:ext cx="7072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VIDEO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1357290" y="1643050"/>
            <a:ext cx="6543692" cy="2268535"/>
          </a:xfrm>
        </p:spPr>
        <p:txBody>
          <a:bodyPr/>
          <a:lstStyle/>
          <a:p>
            <a:pPr>
              <a:buNone/>
            </a:pPr>
            <a:endParaRPr lang="es-CO" dirty="0" smtClean="0"/>
          </a:p>
          <a:p>
            <a:pPr>
              <a:buNone/>
            </a:pPr>
            <a:r>
              <a:rPr lang="es-CO" dirty="0" smtClean="0"/>
              <a:t>http://www.youtube.com/watch?v=E7iTRzeEXcY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 rot="20563036">
            <a:off x="576969" y="2748772"/>
            <a:ext cx="82811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>
                <a:gd name="adj" fmla="val 49402"/>
              </a:avLst>
            </a:prstTxWarp>
            <a:spAutoFit/>
          </a:bodyPr>
          <a:lstStyle/>
          <a:p>
            <a:pPr algn="ctr"/>
            <a:r>
              <a:rPr lang="es-E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SLOT DE EXPANSION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571472" y="264318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O" dirty="0"/>
              <a:t>es un elemento de la placa base de un computador, que permite conectar a esta una tarjeta adicional o de expansión, la cual suele realizar funciones de control de dispositivos periféricos adicionales, tales como monitores, impresoras o unidades de disco.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4EdgeConnect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14290"/>
            <a:ext cx="8572560" cy="6429421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19964429">
            <a:off x="-66753" y="2723254"/>
            <a:ext cx="902163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TIPOS DE RANURAS</a:t>
            </a:r>
            <a:endParaRPr lang="es-ES" sz="6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785786" y="500042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s-CO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ISA8 (XT</a:t>
            </a:r>
            <a:r>
              <a:rPr lang="es-CO" b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):</a:t>
            </a:r>
            <a:r>
              <a:rPr lang="es-CO" sz="3100" b="0" dirty="0" smtClean="0"/>
              <a:t>Es </a:t>
            </a:r>
            <a:r>
              <a:rPr lang="es-CO" sz="3100" b="0" dirty="0"/>
              <a:t>una de las ranuras más antiguas y trabaja con una velocidad muy inferior a las ranuras modernas (8 bits) y a una frecuencia de 4,77 </a:t>
            </a:r>
            <a:r>
              <a:rPr lang="es-CO" sz="3100" b="0" dirty="0" smtClean="0"/>
              <a:t>megahercios.</a:t>
            </a:r>
            <a:endParaRPr lang="es-CO" sz="3100" dirty="0"/>
          </a:p>
        </p:txBody>
      </p:sp>
      <p:pic>
        <p:nvPicPr>
          <p:cNvPr id="6" name="5 Imagen" descr="is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2643182"/>
            <a:ext cx="5857916" cy="4004081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642918"/>
            <a:ext cx="7772400" cy="1362075"/>
          </a:xfrm>
        </p:spPr>
        <p:txBody>
          <a:bodyPr numCol="1">
            <a:noAutofit/>
          </a:bodyPr>
          <a:lstStyle/>
          <a:p>
            <a:pPr algn="ctr"/>
            <a:r>
              <a:rPr lang="es-CO" sz="2800" b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VESA:  </a:t>
            </a:r>
            <a:r>
              <a:rPr lang="es-CO" sz="2800" b="0" dirty="0" smtClean="0"/>
              <a:t>es un tipo de bus de datos, utilizado sobre todo en equipos diseñados para el procesador Intel 80486. Permite por primera vez conectar directamente la tarjeta gráfica al procesador.</a:t>
            </a:r>
            <a:endParaRPr lang="es-CO" sz="2800" b="0" dirty="0"/>
          </a:p>
        </p:txBody>
      </p:sp>
      <p:pic>
        <p:nvPicPr>
          <p:cNvPr id="4" name="3 Imagen" descr="ves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2857496"/>
            <a:ext cx="7000924" cy="3552843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2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357166"/>
            <a:ext cx="7915276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es-CO" b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PCI : </a:t>
            </a:r>
            <a:r>
              <a:rPr lang="es-CO" sz="2700" b="0" dirty="0" smtClean="0"/>
              <a:t>es un bus de ordenador estándar para conectar dispositivos periféricos directamente a su placa base. Estos dispositivos pueden ser circuitos integrados ajustados en ésta (los llamados "dispositivos planares" en la especificación PCI) o tarjetas de expansión que se ajustan en conectores.</a:t>
            </a:r>
            <a:endParaRPr lang="es-CO" sz="2700" b="0" dirty="0"/>
          </a:p>
        </p:txBody>
      </p:sp>
      <p:pic>
        <p:nvPicPr>
          <p:cNvPr id="4" name="3 Imagen" descr="pc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2857496"/>
            <a:ext cx="6929486" cy="3780743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642918"/>
            <a:ext cx="8286808" cy="1643074"/>
          </a:xfrm>
        </p:spPr>
        <p:txBody>
          <a:bodyPr>
            <a:normAutofit fontScale="90000"/>
          </a:bodyPr>
          <a:lstStyle/>
          <a:p>
            <a:r>
              <a:rPr lang="es-CO" b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PCI-Express :  </a:t>
            </a:r>
            <a:r>
              <a:rPr lang="es-CO" sz="3100" b="0" dirty="0" smtClean="0"/>
              <a:t>es un nuevo desarrollo del bus PCI que usa los conceptos de programación y los estándares de comunicación existentes, pero se basa en un sistema de comunicación serie mucho más rápido.</a:t>
            </a:r>
            <a:endParaRPr lang="es-CO" sz="3100" b="0" dirty="0"/>
          </a:p>
        </p:txBody>
      </p:sp>
      <p:pic>
        <p:nvPicPr>
          <p:cNvPr id="4" name="3 Imagen" descr="pic-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3071810"/>
            <a:ext cx="7786742" cy="3275707"/>
          </a:xfrm>
          <a:prstGeom prst="rect">
            <a:avLst/>
          </a:prstGeom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211</Words>
  <Application>Microsoft Office PowerPoint</Application>
  <PresentationFormat>Presentación en pantalla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INTEGRANTES: JULIANA ANDREA LARGO AGUDELO LINA MARIA RUIZ JARAMILLO YENNI YISELA CARDONA ESTEFANNY CHAVARRIA MARIN  GRADO: 10°2 </vt:lpstr>
      <vt:lpstr>Diapositiva 2</vt:lpstr>
      <vt:lpstr>es un elemento de la placa base de un computador, que permite conectar a esta una tarjeta adicional o de expansión, la cual suele realizar funciones de control de dispositivos periféricos adicionales, tales como monitores, impresoras o unidades de disco.</vt:lpstr>
      <vt:lpstr>Diapositiva 4</vt:lpstr>
      <vt:lpstr>Diapositiva 5</vt:lpstr>
      <vt:lpstr>ISA8 (XT):Es una de las ranuras más antiguas y trabaja con una velocidad muy inferior a las ranuras modernas (8 bits) y a una frecuencia de 4,77 megahercios.</vt:lpstr>
      <vt:lpstr>VESA:  es un tipo de bus de datos, utilizado sobre todo en equipos diseñados para el procesador Intel 80486. Permite por primera vez conectar directamente la tarjeta gráfica al procesador.</vt:lpstr>
      <vt:lpstr>PCI : es un bus de ordenador estándar para conectar dispositivos periféricos directamente a su placa base. Estos dispositivos pueden ser circuitos integrados ajustados en ésta (los llamados "dispositivos planares" en la especificación PCI) o tarjetas de expansión que se ajustan en conectores.</vt:lpstr>
      <vt:lpstr>PCI-Express :  es un nuevo desarrollo del bus PCI que usa los conceptos de programación y los estándares de comunicación existentes, pero se basa en un sistema de comunicación serie mucho más rápido.</vt:lpstr>
      <vt:lpstr>AGP : El puerto AGP es de 32 bits como PCI pero cuenta con notables diferencias como 8 canales más adicionales para acceso a la memoria de acceso aleatorio (RAM). Además puede acceder directamente a esta a través del puente norte pudiendo emular así memoria de vídeo en la RAM. La velocidad del bus es de 66 MHz.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INTEGRANTES: JULIANA ANDREA LARGO AGUDELO LINA MARIA RUIZ JARAMILLO YENNI YISELA CARDONA ESTEFANNY CHAVARRIA MARIN  GRADO: 10°2</dc:title>
  <dc:creator>JULIETA</dc:creator>
  <cp:lastModifiedBy>JULIETA</cp:lastModifiedBy>
  <cp:revision>10</cp:revision>
  <dcterms:created xsi:type="dcterms:W3CDTF">2014-05-15T02:27:41Z</dcterms:created>
  <dcterms:modified xsi:type="dcterms:W3CDTF">2014-05-15T04:30:58Z</dcterms:modified>
</cp:coreProperties>
</file>